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8" r:id="rId2"/>
    <p:sldId id="259" r:id="rId3"/>
    <p:sldId id="263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4" r:id="rId12"/>
    <p:sldId id="275" r:id="rId13"/>
    <p:sldId id="277" r:id="rId14"/>
    <p:sldId id="283" r:id="rId15"/>
    <p:sldId id="284" r:id="rId16"/>
    <p:sldId id="285" r:id="rId17"/>
    <p:sldId id="286" r:id="rId18"/>
    <p:sldId id="288" r:id="rId19"/>
    <p:sldId id="289" r:id="rId20"/>
    <p:sldId id="291" r:id="rId21"/>
    <p:sldId id="293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94"/>
    <p:restoredTop sz="80171" autoAdjust="0"/>
  </p:normalViewPr>
  <p:slideViewPr>
    <p:cSldViewPr snapToGrid="0">
      <p:cViewPr varScale="1">
        <p:scale>
          <a:sx n="55" d="100"/>
          <a:sy n="55" d="100"/>
        </p:scale>
        <p:origin x="192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2B771-7D47-47FB-A40E-0152BE1FAA42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7AA6A-EA7C-49E5-A140-12E60ADE02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4064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*Note: </a:t>
            </a:r>
            <a:r>
              <a:rPr lang="en-US" i="0" dirty="0"/>
              <a:t>Category “other” is not compared with the other types of discrimination due to ambiguity (except for last slide). </a:t>
            </a:r>
          </a:p>
          <a:p>
            <a:endParaRPr lang="en-US" i="1" dirty="0"/>
          </a:p>
          <a:p>
            <a:r>
              <a:rPr lang="en-US" i="1" dirty="0"/>
              <a:t>Male </a:t>
            </a:r>
            <a:r>
              <a:rPr lang="en-US" i="0" dirty="0"/>
              <a:t>for race (vs GI, SO, politics), EO (vs GI, SO, politics), religion (vs GI, SO), GI (vs SO, politics, SES), SO (vs politics, SES), politics vs 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Female </a:t>
            </a:r>
            <a:r>
              <a:rPr lang="en-US" i="0" dirty="0"/>
              <a:t>for race (vs SO, politics), EO vs politics, religion vs politics, GI vs politics, politics vs 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Other </a:t>
            </a:r>
            <a:r>
              <a:rPr lang="en-US" i="0" dirty="0"/>
              <a:t>for race vs all others except religion, EO (vs GI, SO), religion (vs GI, SO), GI (vs SO, politics, SES), SO (vs politics, SES)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3282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Race (vs SO, politics, SES)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8859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Race vs politics, SES (vs race, EO, religion, GI, SO)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4427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Race vs GI, SES (vs race, religion)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10172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Race (vs politics, SES)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97314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Race (vs GI, SO)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97944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Race (vs GI, SO), religion (vs GI, SO), politics (vs GI, SO)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91409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Race (vs GI, SO), politics (vs GI, SO)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6945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GI vs all others except SO, SO vs all others except GI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615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GI (vs race, religion, politics), SO (vs race, religion, politics)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08053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GI (vs race, religion), SO (vs race, religion, politics)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7398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except religion (vs race, EO, politics) and politics (vs race, EO)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51540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SO vs politics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35623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Race (vs GI, SO)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38116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Race vs all others, EO vs all others, religion vs all others, GI vs SES, SO (vs politics, SES), politics vs 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32135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Race (vs GI, SO, politics), EO vs all others, religion (vs GI, SO, politics), GI vs SES, SO vs SES, politics vs 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57426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Race (vs EO, politics, SES), EO vs all others, religion vs all others, GI (vs politics, SES), SO (vs politics, SES)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25191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Race vs all others, EO (vs SO, SES), religion (vs SO, SES), GI vs all others, SO (vs politics, SES), politics vs 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78773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Race vs all others, EO vs all others except religion, religion vs SES, GI vs all others, SO vs all others, politics vs 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30814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Race vs all others, EO (vs religion, SES), religion (vs GI, SO, SES), GI vs SES, SO vs SES, politics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58642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Race vs all others except religion, EO (vs religion, SO), religion vs SO, SO vs politics, SES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10683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race (vs GI, SO, politics, SES), EO (vs GI, SO, SES), religion (vs GI, SES</a:t>
            </a:r>
            <a:r>
              <a:rPr lang="en-US"/>
              <a:t>, SES), other </a:t>
            </a:r>
            <a:r>
              <a:rPr lang="en-US" dirty="0"/>
              <a:t>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9902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less than 6 hours </a:t>
            </a:r>
            <a:r>
              <a:rPr lang="en-US" i="0" dirty="0"/>
              <a:t>for: race (vs religion, politics), EO vs SO, religion (vs GI, SO, SES), GI vs politics, SO (vs politics, SES), politics vs SES</a:t>
            </a:r>
          </a:p>
          <a:p>
            <a:r>
              <a:rPr lang="en-US" i="1" dirty="0"/>
              <a:t>6-8 hours</a:t>
            </a:r>
            <a:r>
              <a:rPr lang="en-US" i="0" dirty="0"/>
              <a:t> for: race vs SO, EO vs SO, religion (vs GI, SO, SES), GI vs politics, SO (vs politics, SES)</a:t>
            </a:r>
          </a:p>
          <a:p>
            <a:r>
              <a:rPr lang="en-US" i="1" dirty="0"/>
              <a:t>8+ hours </a:t>
            </a:r>
            <a:r>
              <a:rPr lang="en-US" i="0" dirty="0"/>
              <a:t>for: race (vs religion, GI, politics)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9304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Race (vs GI, SO), SO (vs politics, SES)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7599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Race (vs GI, SO, politics, SES), EO (vs SO, SES), religion (vs GI, SO, SES)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1673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Race vs GI, religion (vs GI, SO, SES), GI vs politics, politics vs 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0009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GI (vs race, EO, religion, politics), SO (vs race, EO, religion, politics), SES (vs race, religion, politics)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0904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Politics vs all others, SES (vs race, EO, religion)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0655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Race (vs GI, SO, politics, SES), SES (vs EO, religion)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7AA6A-EA7C-49E5-A140-12E60ADE0216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8862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E7D5-DC98-4B2E-BE13-422CB535D47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2369-E6CE-4042-BD37-6656B06126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7373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E7D5-DC98-4B2E-BE13-422CB535D47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2369-E6CE-4042-BD37-6656B06126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4851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E7D5-DC98-4B2E-BE13-422CB535D47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2369-E6CE-4042-BD37-6656B06126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98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E7D5-DC98-4B2E-BE13-422CB535D47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2369-E6CE-4042-BD37-6656B06126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409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E7D5-DC98-4B2E-BE13-422CB535D47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2369-E6CE-4042-BD37-6656B06126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915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E7D5-DC98-4B2E-BE13-422CB535D47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2369-E6CE-4042-BD37-6656B06126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406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E7D5-DC98-4B2E-BE13-422CB535D47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2369-E6CE-4042-BD37-6656B06126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395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E7D5-DC98-4B2E-BE13-422CB535D47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2369-E6CE-4042-BD37-6656B06126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340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E7D5-DC98-4B2E-BE13-422CB535D47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2369-E6CE-4042-BD37-6656B06126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167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E7D5-DC98-4B2E-BE13-422CB535D47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2369-E6CE-4042-BD37-6656B06126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954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E7D5-DC98-4B2E-BE13-422CB535D47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2369-E6CE-4042-BD37-6656B06126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875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7E7D5-DC98-4B2E-BE13-422CB535D47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62369-E6CE-4042-BD37-6656B0612620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214ECB-4DF8-4D2D-C72D-D227DC3C4825}"/>
              </a:ext>
            </a:extLst>
          </p:cNvPr>
          <p:cNvSpPr txBox="1"/>
          <p:nvPr userDrawn="1"/>
        </p:nvSpPr>
        <p:spPr>
          <a:xfrm>
            <a:off x="341757" y="455676"/>
            <a:ext cx="283628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 dirty="0">
                <a:latin typeface="Arial" panose="020B0604020202020204" pitchFamily="34" charset="0"/>
              </a:rPr>
              <a:t>Types of Discrimination</a:t>
            </a:r>
          </a:p>
        </p:txBody>
      </p:sp>
    </p:spTree>
    <p:extLst>
      <p:ext uri="{BB962C8B-B14F-4D97-AF65-F5344CB8AC3E}">
        <p14:creationId xmlns:p14="http://schemas.microsoft.com/office/powerpoint/2010/main" val="177434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6FFDC97-BEEC-97D7-ABE3-E85DC3450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61729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8D82D5-4D9F-5631-E1E3-5A7521FF00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36281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401F489-E9A6-1ECE-50E6-40AFBB5FEF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74405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1813C8C-6ACC-2B0A-B254-C001AAF078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47112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252FD7-D159-AA61-2D56-8117FED7E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85839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B387F91-5DB7-7429-F2C7-3469C3EF16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414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C217360-3B21-B846-F339-55C6E15785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76767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9354A0-58F2-72E1-9C63-55F82139D7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58683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CF6017-2C2E-2600-F0DF-849F9441D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30859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6EB761-7626-117C-6FA4-C22A7BBF50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44400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6DFDFAD-DB67-494A-5522-7D68EE51ED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48317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7D806E-7443-D6D2-FFBB-2799E522F9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77673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667906-6767-AFEA-59F7-DF4F59E0E4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01242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F6474C7-34A6-78DE-2BBF-C7F2D4374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66051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E40183-CF13-4D91-8AD6-31762A93E7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158153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7DB7F8-6B55-8248-C29A-981692D8A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88123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64F806-2F29-6A06-EA11-A14F4D5558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58677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2B5145C-A378-CD98-89C3-74EC2B22AC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063072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9F0F0F8-B39D-55B7-A939-C60DD3355F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24425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F2316DC-8B44-49D1-5B45-1FA43C8AC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313665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AADF33-7D4F-7264-EA5F-E43F5F677C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609674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245347-A63F-4F32-91C6-34558BFCFE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7463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5DA249-BA58-8199-9B4F-676B2E4152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30037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E575F0-7CC4-9220-0A66-700E9B8FEA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15926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87048F-2023-37E4-2848-614D2FCFCE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8089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A7DEB1-2741-5634-9BBD-B2E5ACFF6A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5689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64685F-12D1-C174-2AA2-D0A91948E1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71490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993E79-2AFB-0237-5AB3-FEA85BE7A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01646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CDEDD17-1D43-A705-9401-2EA142F1C0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1087698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110</TotalTime>
  <Words>787</Words>
  <Application>Microsoft Macintosh PowerPoint</Application>
  <PresentationFormat>On-screen Show (4:3)</PresentationFormat>
  <Paragraphs>66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Alana Graham</cp:lastModifiedBy>
  <cp:revision>9</cp:revision>
  <dcterms:created xsi:type="dcterms:W3CDTF">2022-12-14T20:18:52Z</dcterms:created>
  <dcterms:modified xsi:type="dcterms:W3CDTF">2022-12-19T01:00:41Z</dcterms:modified>
</cp:coreProperties>
</file>