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9" r:id="rId54"/>
    <p:sldId id="310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9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81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322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334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89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509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628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380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949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807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348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310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3D649-7330-4FCE-8407-BBECCEA9A136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20E725-2D93-47FC-74E6-DD0FABB24BB9}"/>
              </a:ext>
            </a:extLst>
          </p:cNvPr>
          <p:cNvSpPr txBox="1"/>
          <p:nvPr userDrawn="1"/>
        </p:nvSpPr>
        <p:spPr>
          <a:xfrm>
            <a:off x="341757" y="455676"/>
            <a:ext cx="609333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 dirty="0">
                <a:latin typeface="Arial" panose="020B0604020202020204" pitchFamily="34" charset="0"/>
              </a:rPr>
              <a:t>Population (total number of students in Grades 9-12)</a:t>
            </a:r>
          </a:p>
        </p:txBody>
      </p:sp>
    </p:spTree>
    <p:extLst>
      <p:ext uri="{BB962C8B-B14F-4D97-AF65-F5344CB8AC3E}">
        <p14:creationId xmlns:p14="http://schemas.microsoft.com/office/powerpoint/2010/main" val="414371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EA7436-BAA6-D610-8A4D-D00081318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10052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9BA65D-CDFB-CCD0-1E63-2F0F10C71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17414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F41FB8-564C-61B2-A3CF-AFD3DD1B6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63899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9A4D65-B43F-C18E-9F78-192ED3222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26377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4F4ABB-38B6-2D5D-B0FA-B8E9A8C52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00883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7A7D71-5AC2-21A6-178E-DC1032749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18066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A351BC-4CA7-A929-5525-F8493C5FE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72873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BE2329-1C48-8820-6200-E98C68668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34636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020089-71FB-D32B-623D-5F0009122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84143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229867-674D-571F-D036-7E2210BF1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91735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B34599-317D-CD78-C340-D1584FBF1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4583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1611D93-06EA-5F85-C29C-F0D86448C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10178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F2F758-7EED-CD4E-9F4A-1696709CA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29164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CE5009-6A53-D2E6-3DE3-517E10BAC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31090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355E1C-124A-222C-276C-08E0490B6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676791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38C5D9-866E-4445-0CD5-39992C4BF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12055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533A2E-46FC-2F62-364D-F46745B41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788450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C399BB-D6FE-C11B-6A0F-51280BB92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38667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593D82-261F-E7B1-B892-93D78183C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47653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B93F46-0134-37C7-DBEE-07E05953C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48227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14FC49-1FBB-E6BE-2E39-A556F2ACE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296749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7C5585-13F8-A952-34AB-4EAFD363B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0296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8C802B-FDCA-97D5-4364-5966F0AD1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6753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F34DDF-CE0B-954A-0334-2CCCEF42A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145784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1AE4E5-7973-D44B-DE0D-EFB092FDA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875410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100B9F-6324-E700-EF25-133E184C5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461882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5ADB873-B27B-9084-6706-49560738E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323383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1E04CA-5051-7700-7FC4-1C31DB7AA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42743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0060AF-1690-B1D8-7B05-67E62E059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844175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474180-5597-7DA7-A257-B458202AA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663463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CD2231-0031-7D46-3CF2-803AFB385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968576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EEC2D2-CC47-03DF-1B84-973E6175E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992269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2B2C99-C834-5851-EB0A-B909C4917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14836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D6487C-5C8A-954E-46EE-17B0BF3CF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83932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113447-0DA7-C504-3984-FE9F3D4B8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382939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47E469-2F9D-CE82-0D27-F2677F060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196148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438842-CAE3-3C84-820E-F364BFC98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365252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90AA51-30B1-6FF3-D9B5-6A8EBD872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258920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951C39-31E5-1F82-BFA7-B6A3AA593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651225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6DAC96-3DEA-BE9F-3486-0B3A391F9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408250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DB68C2-5C4A-8CB6-E844-5B72BDC9B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209770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2B04DA-E4F5-16C5-A433-4EC4A8DF4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330352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628028-564E-08A6-EDC7-F5E3BD2D8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14665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C243FC-CF4E-E531-E535-C65C027E9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227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32D117-5CA4-653F-F929-7D9914220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2073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531968-34EC-E370-C72B-63CA4B14D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670285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82B052-756A-6CAA-A051-912B3AE93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57306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F77FFA-3CB9-0518-485A-F94ADD032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310837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4B883B-87EC-738A-947D-2E147C612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517165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E752C-63C4-2380-5088-B7E880209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25482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413F5D-994E-8FAA-42D6-6823FE447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1581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0F6A20-9F0C-EC85-9848-4827CFCAC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6812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3F52BF-CDB9-62C5-ED21-F7733B257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52861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D1517E-ECE7-126C-69EF-429F6610C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5485392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14</TotalTime>
  <Words>0</Words>
  <Application>Microsoft Office PowerPoint</Application>
  <PresentationFormat>On-screen Show (4:3)</PresentationFormat>
  <Paragraphs>0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2022-12-15T00:37:58Z</dcterms:created>
  <dcterms:modified xsi:type="dcterms:W3CDTF">2022-12-15T00:52:06Z</dcterms:modified>
</cp:coreProperties>
</file>