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61" r:id="rId2"/>
    <p:sldId id="264" r:id="rId3"/>
    <p:sldId id="266" r:id="rId4"/>
    <p:sldId id="269" r:id="rId5"/>
    <p:sldId id="270" r:id="rId6"/>
    <p:sldId id="271" r:id="rId7"/>
    <p:sldId id="272" r:id="rId8"/>
    <p:sldId id="278" r:id="rId9"/>
    <p:sldId id="279" r:id="rId10"/>
    <p:sldId id="280" r:id="rId11"/>
    <p:sldId id="287" r:id="rId12"/>
    <p:sldId id="289" r:id="rId13"/>
    <p:sldId id="295" r:id="rId14"/>
    <p:sldId id="296" r:id="rId15"/>
    <p:sldId id="298" r:id="rId16"/>
    <p:sldId id="299" r:id="rId17"/>
    <p:sldId id="307" r:id="rId18"/>
    <p:sldId id="308" r:id="rId19"/>
    <p:sldId id="309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715" autoAdjust="0"/>
    <p:restoredTop sz="94635"/>
  </p:normalViewPr>
  <p:slideViewPr>
    <p:cSldViewPr snapToGrid="0">
      <p:cViewPr varScale="1">
        <p:scale>
          <a:sx n="56" d="100"/>
          <a:sy n="56" d="100"/>
        </p:scale>
        <p:origin x="176" y="1232"/>
      </p:cViewPr>
      <p:guideLst/>
    </p:cSldViewPr>
  </p:slideViewPr>
  <p:notesTextViewPr>
    <p:cViewPr>
      <p:scale>
        <a:sx n="1" d="1"/>
        <a:sy n="1" d="1"/>
      </p:scale>
      <p:origin x="0" y="-128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5C997-02ED-4C62-AC76-8AF547113E9D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11D92-6686-42AB-B7EF-46A5B315622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3715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Midwest vs South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03887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South vs all others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5029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West vs all others, South vs Northeast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90548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Midwest vs Northeast, South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728736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West vs Northeast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7804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West vs Northeast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79949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West vs Northeast and Midwest vs South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204180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except West (vs Midwest, South)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07744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93179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for </a:t>
            </a:r>
            <a:r>
              <a:rPr lang="en-US" i="1" dirty="0"/>
              <a:t>&lt;100</a:t>
            </a:r>
            <a:r>
              <a:rPr lang="en-US" i="0" dirty="0"/>
              <a:t>, all combos for </a:t>
            </a:r>
            <a:r>
              <a:rPr lang="en-US" i="1" dirty="0"/>
              <a:t>100-249</a:t>
            </a:r>
            <a:r>
              <a:rPr lang="en-US" i="0" dirty="0"/>
              <a:t>, all combos for </a:t>
            </a:r>
            <a:r>
              <a:rPr lang="en-US" i="1" dirty="0"/>
              <a:t>250-399 </a:t>
            </a:r>
            <a:r>
              <a:rPr lang="en-US" i="0" dirty="0"/>
              <a:t>except Midwest vs Northeast, all combos for </a:t>
            </a:r>
            <a:r>
              <a:rPr lang="en-US" i="1" dirty="0"/>
              <a:t>400-499 </a:t>
            </a:r>
            <a:r>
              <a:rPr lang="en-US" i="0" dirty="0"/>
              <a:t>except Midwest vs Northeast, all combos for </a:t>
            </a:r>
            <a:r>
              <a:rPr lang="en-US" i="1" dirty="0"/>
              <a:t>500+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6713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combos for </a:t>
            </a:r>
            <a:r>
              <a:rPr lang="en-US" i="1" dirty="0"/>
              <a:t>&lt;13.3%</a:t>
            </a:r>
            <a:r>
              <a:rPr lang="en-US" i="0" dirty="0"/>
              <a:t>, all combos for </a:t>
            </a:r>
            <a:r>
              <a:rPr lang="en-US" i="1" dirty="0"/>
              <a:t>13.3-17.7%</a:t>
            </a:r>
            <a:r>
              <a:rPr lang="en-US" i="0" dirty="0"/>
              <a:t>, all combos for </a:t>
            </a:r>
            <a:r>
              <a:rPr lang="en-US" i="1" dirty="0"/>
              <a:t>17.8-25.9% </a:t>
            </a:r>
            <a:r>
              <a:rPr lang="en-US" i="0" dirty="0"/>
              <a:t>except Midwest vs Northeast, all combos for </a:t>
            </a:r>
            <a:r>
              <a:rPr lang="en-US" i="1" dirty="0"/>
              <a:t>26%+ </a:t>
            </a:r>
            <a:r>
              <a:rPr lang="en-US" i="0"/>
              <a:t>except Midwest vs Northeast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19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95664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All combos except Midwest vs South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811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West vs all others, South vs Northeast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888116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/>
              <a:t>West (vs Midwest, South), Northeast (vs Midwest, South)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80580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West (vs Midwest, South), Northeast (vs Midwest, South)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42248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West (vs Midwest, South), Northeast (vs Midwest, South)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340584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West (vs Midwest, South), Northeast (vs Midwest, South)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2194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West vs Midwest, South vs all others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47617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dirty="0"/>
              <a:t>West vs South, Northeast (vs Midwest, South)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A11D92-6686-42AB-B7EF-46A5B315622B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16502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88188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90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866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1318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8886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0671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895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898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39813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8583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1387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CBAF0-16AD-4609-AC7B-1EF4D705CD45}" type="datetimeFigureOut">
              <a:rPr lang="en-CA" smtClean="0"/>
              <a:t>2022-12-18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9DAC3-514C-433A-96C9-B07D6B17B0B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65F457-71E1-3B82-D5AD-262E1742FD08}"/>
              </a:ext>
            </a:extLst>
          </p:cNvPr>
          <p:cNvSpPr txBox="1"/>
          <p:nvPr userDrawn="1"/>
        </p:nvSpPr>
        <p:spPr>
          <a:xfrm>
            <a:off x="341758" y="455676"/>
            <a:ext cx="998991" cy="400110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en-CA" sz="2000">
                <a:latin typeface="Arial" panose="020B0604020202020204" pitchFamily="34" charset="0"/>
              </a:rPr>
              <a:t>Region</a:t>
            </a:r>
          </a:p>
        </p:txBody>
      </p:sp>
    </p:spTree>
    <p:extLst>
      <p:ext uri="{BB962C8B-B14F-4D97-AF65-F5344CB8AC3E}">
        <p14:creationId xmlns:p14="http://schemas.microsoft.com/office/powerpoint/2010/main" val="1757678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6A921CD-4320-FD14-61B4-32BBF89353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131338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195A2B-6212-5778-DCF9-35C9BCA67D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41174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169770-22D2-6F22-6BC8-80A267F968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4141045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6015ADA-6A08-07E4-B54B-74558BB14C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1352067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5E5FF88-9F0C-5273-F8D6-62E6440D56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14985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39F2194-7953-41EF-63EA-79FBE7A07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21367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80F90FC-3E2C-006E-7AA4-FFAF2CA127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698953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1EEE130-4C3A-D709-8C89-D205D03BDA2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0262452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52C66C0-03DC-2C90-3891-4A5236F14E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996184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B7577B3-84E2-FF17-97AF-8AC01CED92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27218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7DDE88-E01A-D2E6-7CB0-F187495C4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30046"/>
            <a:ext cx="8028432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7851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CB65950-6EDC-7AAA-232D-0B75213E95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784" y="1129284"/>
            <a:ext cx="8028432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42267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1286A61-B720-1DCF-06CD-F261434EEB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895707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AC9189E-0707-3BF0-9789-BFF916423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305193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890DBCFF-8D98-0C17-F160-70826AF695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647217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76FF436-5AB8-314E-0E06-474871EA2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068997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3B39D20-90A8-B2A8-D7D5-3994C76453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3327768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127C235-7376-4CDF-8529-29D7C03352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29284"/>
            <a:ext cx="8026908" cy="4599432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2593128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E1C2837-021A-BCFB-66C9-75731DBA9A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46" y="1130046"/>
            <a:ext cx="8026908" cy="4597908"/>
          </a:xfrm>
          <a:prstGeom prst="rect">
            <a:avLst/>
          </a:prstGeom>
          <a:solidFill>
            <a:schemeClr val="accent1"/>
          </a:solidFill>
        </p:spPr>
      </p:pic>
    </p:spTree>
    <p:extLst>
      <p:ext uri="{BB962C8B-B14F-4D97-AF65-F5344CB8AC3E}">
        <p14:creationId xmlns:p14="http://schemas.microsoft.com/office/powerpoint/2010/main" val="1206357203"/>
      </p:ext>
    </p:extLst>
  </p:cSld>
  <p:clrMapOvr>
    <a:masterClrMapping/>
  </p:clrMapOvr>
</p:sld>
</file>

<file path=ppt/theme/theme1.xml><?xml version="1.0" encoding="utf-8"?>
<a:theme xmlns:a="http://schemas.openxmlformats.org/drawingml/2006/main" name="Theme43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43" id="{F19D5575-68EE-4BB2-A16C-FAF0D92B6594}" vid="{5DFFBD4C-8A1E-48A0-A5FD-DA9964561FB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Theme43</Template>
  <TotalTime>46</TotalTime>
  <Words>232</Words>
  <Application>Microsoft Macintosh PowerPoint</Application>
  <PresentationFormat>On-screen Show (4:3)</PresentationFormat>
  <Paragraphs>38</Paragraphs>
  <Slides>19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Theme43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Graham</dc:creator>
  <cp:lastModifiedBy>Alana Graham</cp:lastModifiedBy>
  <cp:revision>7</cp:revision>
  <dcterms:created xsi:type="dcterms:W3CDTF">2022-12-15T00:41:01Z</dcterms:created>
  <dcterms:modified xsi:type="dcterms:W3CDTF">2022-12-19T01:15:32Z</dcterms:modified>
</cp:coreProperties>
</file>