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1" r:id="rId2"/>
    <p:sldId id="264" r:id="rId3"/>
    <p:sldId id="266" r:id="rId4"/>
    <p:sldId id="269" r:id="rId5"/>
    <p:sldId id="270" r:id="rId6"/>
    <p:sldId id="271" r:id="rId7"/>
    <p:sldId id="272" r:id="rId8"/>
    <p:sldId id="278" r:id="rId9"/>
    <p:sldId id="279" r:id="rId10"/>
    <p:sldId id="280" r:id="rId11"/>
    <p:sldId id="287" r:id="rId12"/>
    <p:sldId id="289" r:id="rId13"/>
    <p:sldId id="295" r:id="rId14"/>
    <p:sldId id="296" r:id="rId15"/>
    <p:sldId id="298" r:id="rId16"/>
    <p:sldId id="299" r:id="rId17"/>
    <p:sldId id="307" r:id="rId18"/>
    <p:sldId id="308" r:id="rId19"/>
    <p:sldId id="30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15" autoAdjust="0"/>
    <p:restoredTop sz="94635"/>
  </p:normalViewPr>
  <p:slideViewPr>
    <p:cSldViewPr snapToGrid="0">
      <p:cViewPr varScale="1">
        <p:scale>
          <a:sx n="56" d="100"/>
          <a:sy n="56" d="100"/>
        </p:scale>
        <p:origin x="176" y="1232"/>
      </p:cViewPr>
      <p:guideLst/>
    </p:cSldViewPr>
  </p:slideViewPr>
  <p:notesTextViewPr>
    <p:cViewPr>
      <p:scale>
        <a:sx n="1" d="1"/>
        <a:sy n="1" d="1"/>
      </p:scale>
      <p:origin x="0" y="-12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5C997-02ED-4C62-AC76-8AF547113E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11D92-6686-42AB-B7EF-46A5B3156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1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Midwest vs South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388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South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029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West vs all others, South vs Northeast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905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Midwest vs Northeast, South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873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West vs Northeast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80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West vs Northeast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994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West vs Northeast and Midwest vs South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41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West (vs Midwest, South)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774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317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for </a:t>
            </a:r>
            <a:r>
              <a:rPr lang="en-US" i="1" dirty="0"/>
              <a:t>&lt;100</a:t>
            </a:r>
            <a:r>
              <a:rPr lang="en-US" i="0" dirty="0"/>
              <a:t>, all combos for </a:t>
            </a:r>
            <a:r>
              <a:rPr lang="en-US" i="1" dirty="0"/>
              <a:t>100-249</a:t>
            </a:r>
            <a:r>
              <a:rPr lang="en-US" i="0" dirty="0"/>
              <a:t>, all combos for </a:t>
            </a:r>
            <a:r>
              <a:rPr lang="en-US" i="1" dirty="0"/>
              <a:t>250-399 </a:t>
            </a:r>
            <a:r>
              <a:rPr lang="en-US" i="0" dirty="0"/>
              <a:t>except Midwest vs Northeast, all combos for </a:t>
            </a:r>
            <a:r>
              <a:rPr lang="en-US" i="1" dirty="0"/>
              <a:t>400-499 </a:t>
            </a:r>
            <a:r>
              <a:rPr lang="en-US" i="0" dirty="0"/>
              <a:t>except Midwest vs Northeast, all combos for </a:t>
            </a:r>
            <a:r>
              <a:rPr lang="en-US" i="1" dirty="0"/>
              <a:t>500+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713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for </a:t>
            </a:r>
            <a:r>
              <a:rPr lang="en-US" i="1" dirty="0"/>
              <a:t>&lt;13.3%</a:t>
            </a:r>
            <a:r>
              <a:rPr lang="en-US" i="0" dirty="0"/>
              <a:t>, all combos for </a:t>
            </a:r>
            <a:r>
              <a:rPr lang="en-US" i="1" dirty="0"/>
              <a:t>13.3-17.7%</a:t>
            </a:r>
            <a:r>
              <a:rPr lang="en-US" i="0" dirty="0"/>
              <a:t>, all combos for </a:t>
            </a:r>
            <a:r>
              <a:rPr lang="en-US" i="1" dirty="0"/>
              <a:t>17.8-25.9% </a:t>
            </a:r>
            <a:r>
              <a:rPr lang="en-US" i="0" dirty="0"/>
              <a:t>except Midwest vs Northeast, all combos for </a:t>
            </a:r>
            <a:r>
              <a:rPr lang="en-US" i="1" dirty="0"/>
              <a:t>26%+ </a:t>
            </a:r>
            <a:r>
              <a:rPr lang="en-US" i="0"/>
              <a:t>except Midwest vs Northeast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956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Midwest vs South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West vs all others, South vs Northeast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81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West (vs Midwest, South), Northeast (vs Midwest, South)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0580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West (vs Midwest, South), Northeast (vs Midwest, South)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248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West (vs Midwest, South), Northeast (vs Midwest, South)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05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West (vs Midwest, South), Northeast (vs Midwest, South)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94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West vs Midwest, South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61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West vs South, Northeast (vs Midwest, South)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1D92-6686-42AB-B7EF-46A5B315622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50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18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90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3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88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67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5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98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81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3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BAF0-16AD-4609-AC7B-1EF4D705CD45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5F457-71E1-3B82-D5AD-262E1742FD08}"/>
              </a:ext>
            </a:extLst>
          </p:cNvPr>
          <p:cNvSpPr txBox="1"/>
          <p:nvPr userDrawn="1"/>
        </p:nvSpPr>
        <p:spPr>
          <a:xfrm>
            <a:off x="341758" y="455676"/>
            <a:ext cx="99899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Region</a:t>
            </a:r>
          </a:p>
        </p:txBody>
      </p:sp>
    </p:spTree>
    <p:extLst>
      <p:ext uri="{BB962C8B-B14F-4D97-AF65-F5344CB8AC3E}">
        <p14:creationId xmlns:p14="http://schemas.microsoft.com/office/powerpoint/2010/main" val="17576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A921CD-4320-FD14-61B4-32BBF8935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133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195A2B-6212-5778-DCF9-35C9BCA67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117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169770-22D2-6F22-6BC8-80A267F96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104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015ADA-6A08-07E4-B54B-74558BB14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520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E5FF88-9F0C-5273-F8D6-62E6440D5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498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9F2194-7953-41EF-63EA-79FBE7A07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367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0F90FC-3E2C-006E-7AA4-FFAF2CA12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8953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EEE130-4C3A-D709-8C89-D205D03BD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26245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2C66C0-03DC-2C90-3891-4A5236F14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9618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7577B3-84E2-FF17-97AF-8AC01CED9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218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7DDE88-E01A-D2E6-7CB0-F187495C4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785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B65950-6EDC-7AAA-232D-0B75213E9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2267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286A61-B720-1DCF-06CD-F261434EE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570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C9189E-0707-3BF0-9789-BFF916423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0519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0DBCFF-8D98-0C17-F160-70826AF69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4721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6FF436-5AB8-314E-0E06-474871EA2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899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39D20-90A8-B2A8-D7D5-3994C7645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776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27C235-7376-4CDF-8529-29D7C0335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312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1C2837-021A-BCFB-66C9-75731DBA9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063572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46</TotalTime>
  <Words>232</Words>
  <Application>Microsoft Macintosh PowerPoint</Application>
  <PresentationFormat>On-screen Show (4:3)</PresentationFormat>
  <Paragraphs>38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7</cp:revision>
  <dcterms:created xsi:type="dcterms:W3CDTF">2022-12-15T00:41:01Z</dcterms:created>
  <dcterms:modified xsi:type="dcterms:W3CDTF">2022-12-19T01:15:32Z</dcterms:modified>
</cp:coreProperties>
</file>