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61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7" r:id="rId14"/>
    <p:sldId id="278" r:id="rId15"/>
    <p:sldId id="279" r:id="rId16"/>
    <p:sldId id="281" r:id="rId17"/>
    <p:sldId id="286" r:id="rId18"/>
    <p:sldId id="287" r:id="rId19"/>
    <p:sldId id="288" r:id="rId20"/>
    <p:sldId id="289" r:id="rId21"/>
    <p:sldId id="290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11" r:id="rId31"/>
  </p:sldIdLst>
  <p:sldSz cx="95091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22"/>
    <p:restoredTop sz="60771" autoAdjust="0"/>
  </p:normalViewPr>
  <p:slideViewPr>
    <p:cSldViewPr snapToGrid="0">
      <p:cViewPr varScale="1">
        <p:scale>
          <a:sx n="47" d="100"/>
          <a:sy n="47" d="100"/>
        </p:scale>
        <p:origin x="224" y="392"/>
      </p:cViewPr>
      <p:guideLst/>
    </p:cSldViewPr>
  </p:slideViewPr>
  <p:notesTextViewPr>
    <p:cViewPr>
      <p:scale>
        <a:sx n="1" d="1"/>
        <a:sy n="1" d="1"/>
      </p:scale>
      <p:origin x="0" y="-29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4049B-1361-404A-898C-CFDBA971E948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9050" y="1143000"/>
            <a:ext cx="42799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ACFA5-3D8D-40E0-A496-102D28130A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365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Hispanic, M-R, White), Black (vs Hispanic, International, ME, M-R, White), Hispanic (vs International, M-R,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8763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M-R, White), Black (vs Hispanic, White),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083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Hispanic, White), Black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252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M-R), White (vs Black, M-R)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70567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M-R, White),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679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Hispanic, ME, M-R, White), Black (vs Hispanic,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7848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White (vs Asian, Black, M-R), Black vs Hispanic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4885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Hispanic, ME,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87137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52861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vs Black, Black (vs Hispanic, ME, M-R,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1441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M-R (Asian, ME,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91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Less than 6 hours </a:t>
            </a:r>
            <a:r>
              <a:rPr lang="en-US" i="0" dirty="0"/>
              <a:t>for: </a:t>
            </a:r>
            <a:r>
              <a:rPr lang="en-US" dirty="0"/>
              <a:t>Asian (vs Black, White), </a:t>
            </a:r>
            <a:r>
              <a:rPr lang="en-US" i="0" dirty="0"/>
              <a:t>Black (vs Hispanic, ME, M-R, White), Hispanic vs White, ME vs White, M-R vs White, PI vs White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  <a:p>
            <a:r>
              <a:rPr lang="en-US" i="1" dirty="0"/>
              <a:t>6-8 hours </a:t>
            </a:r>
            <a:r>
              <a:rPr lang="en-US" i="0" dirty="0"/>
              <a:t>for: Asian (vs Black, Hispanic, Indigenous, M-R), Black vs White, Hispanic (vs Indigenous, White), Indigenous (vs ME, M-R, White), M-R vs White</a:t>
            </a:r>
          </a:p>
          <a:p>
            <a:endParaRPr lang="en-US" i="0" dirty="0"/>
          </a:p>
          <a:p>
            <a:r>
              <a:rPr lang="en-US" i="1" dirty="0"/>
              <a:t>More than 8 hours</a:t>
            </a:r>
            <a:r>
              <a:rPr lang="en-US" i="0" dirty="0"/>
              <a:t> for: Asian (vs Hispanic, Indigenous, International, M-R, PI, White), Black (vs Hispanic, Indigenous, International, M-R, PI, White), Hispanic vs White, M-R vs White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135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M-R), White (vs Black, M-R)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00732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Hispanic), White (vs Black, Hispanic)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42453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Black, M-R), Black vs all others except Indigenous, Hispanic (vs ME, M-R), White vs all others except 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92616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Black, Hispanic, International, ME, PI, White), Black vs all others except Indigenous, Hispanic (vs M-R, White), Indigenous (vs International, White), International (vs M-R, White), ME (vs M-R, White), M-R (PI, White), PI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21444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Black, Indigenous, ME, White), Black (vs Hispanic, Indigenous, ME, White), Hispanic (vs Indigenous, ME, White), Indigenous (vs M-R, White), International (vs ME, White), ME (vs M-R, White), M-R vs White, PI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2654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ME, PI, White), Black (vs ME, PI), Hispanic (vs ME, PI), International (vs ME, PI), ME (vs M-R, White), M-R (vs PI, White), PI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17070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Black, Indigenous, M-R, White), Black (vs Indigenous, M-R), Hispanic (vs Indigenous, M-R), Indigenous (vs ME, White), ME vs White,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583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vs all others except ME and PI, Black (vs Indigenous, M-R), Hispanic (vs Indigenous, M-R), Indigenous (vs ME, White), ME vs M-R,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0714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Indigenous, International, M-R, PI, White), Black (vs Indigenous, International, M-R, PI), Hispanic (vs Indigenous, International, M-R, PI), Indigenous (vs ME, M-R, White), International vs White, M-R vs White, PI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3483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Asian (vs Black, Hispanic, Indigenous, M-R, PI), Black (vs Indigenous, White), Hispanic (vs Indigenous, White), Indigenous (vs International, ME, M-R, White), M-R vs White, PI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5765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M-R), Black (vs Hispanic, M-R, White),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03731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Comparisons done for # of types: 1, 2, 3, 4+</a:t>
            </a:r>
          </a:p>
          <a:p>
            <a:r>
              <a:rPr lang="en-US" dirty="0"/>
              <a:t>1 type: Asian (vs Black, ME, M-R, PI, White), Black (vs Hispanic, International, ME, M-R, PI), Hispanic (vs ME, White), International (vs ME, White), ME (vs M-R, White), M-R vs White, PI vs White</a:t>
            </a:r>
          </a:p>
          <a:p>
            <a:endParaRPr lang="en-US" dirty="0"/>
          </a:p>
          <a:p>
            <a:r>
              <a:rPr lang="en-US" dirty="0"/>
              <a:t>2 types: Asian (vs Black, International, ME, White), Black (vs Hispanic, International, ME, M-R, PI), Hispanic (vs International, ME, White), Indigenous (vs International, ME, PI), International (vs M-R, White), ME (vs M-R, White), M-R vs White, PI vs White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 types: Asian (vs Black, International, ME, White), Black (vs Hispanic, ME, M-R), Hispanic (vs International, ME, White), International (vs ME, M-R), ME (vs M-R, White), M-R vs White</a:t>
            </a:r>
          </a:p>
          <a:p>
            <a:endParaRPr lang="en-US" dirty="0"/>
          </a:p>
          <a:p>
            <a:r>
              <a:rPr lang="en-US" dirty="0"/>
              <a:t>4+ types: Asian (vs Hispanic, M-R, White), Black (vs M-R, White), Hispanic (vs M-R, White), ME vs White,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4489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vs Black, Black (vs Hispanic, International, M-R,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6444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M-R), Black (vs Hispanic, White),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464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Hispanic, M-R), White (vs Black, Hispanic, M-R)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413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M-R), Black (vs Hispanic, White), M-R vs White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4790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M-R, White)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938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Asian (vs Black, M-R, White), White (vs Black, M-R)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ACFA5-3D8D-40E0-A496-102D28130AB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945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85" y="1122363"/>
            <a:ext cx="808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641" y="3602038"/>
            <a:ext cx="713184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126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4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969" y="365125"/>
            <a:ext cx="205040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3754" y="365125"/>
            <a:ext cx="603235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08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40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00" y="1709742"/>
            <a:ext cx="820162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800" y="4589467"/>
            <a:ext cx="82016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300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752" y="1825625"/>
            <a:ext cx="4041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995" y="1825625"/>
            <a:ext cx="4041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54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365129"/>
            <a:ext cx="820162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992" y="1681163"/>
            <a:ext cx="402280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4992" y="2505075"/>
            <a:ext cx="402280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3996" y="1681163"/>
            <a:ext cx="40426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3996" y="2505075"/>
            <a:ext cx="40426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17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3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35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457200"/>
            <a:ext cx="306694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2616" y="987429"/>
            <a:ext cx="481399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991" y="2057400"/>
            <a:ext cx="306694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270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457200"/>
            <a:ext cx="306694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2616" y="987429"/>
            <a:ext cx="481399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991" y="2057400"/>
            <a:ext cx="306694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6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3753" y="365129"/>
            <a:ext cx="82016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753" y="1825625"/>
            <a:ext cx="82016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3752" y="6356354"/>
            <a:ext cx="2139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E96B-F456-4D9E-BA25-BB252D6691A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9898" y="6356354"/>
            <a:ext cx="3209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15820" y="6356354"/>
            <a:ext cx="2139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7C2FF-62A2-D306-A4D8-839033273CEE}"/>
              </a:ext>
            </a:extLst>
          </p:cNvPr>
          <p:cNvSpPr txBox="1"/>
          <p:nvPr userDrawn="1"/>
        </p:nvSpPr>
        <p:spPr>
          <a:xfrm>
            <a:off x="355404" y="455676"/>
            <a:ext cx="304923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Racial or Cultural Identity</a:t>
            </a:r>
          </a:p>
        </p:txBody>
      </p:sp>
    </p:spTree>
    <p:extLst>
      <p:ext uri="{BB962C8B-B14F-4D97-AF65-F5344CB8AC3E}">
        <p14:creationId xmlns:p14="http://schemas.microsoft.com/office/powerpoint/2010/main" val="124687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926FC0-479B-4FC0-0C69-F7E342A84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7368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03EF3B-BAC5-0495-17D9-8D2A55FAA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41977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F389A0-158C-5D8E-7A5E-C4A553CB2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15944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DDE1ED-F43F-FA13-9F9D-6C758A7D26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36222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CA6015-D1A3-CA52-086E-1AEFFF69C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37652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1AAD7A-B867-3F41-2840-F9126A0F78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4955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1DC89B-DE53-CF5E-341B-E63FDDAE6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50401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C9F4BD-1A5F-6707-8434-59709B4426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8382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881B45-7CC7-9783-7E3E-FCE851F77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100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AD18FD-94FD-719B-A852-DF2E051E4F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0513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7E966-CC0C-3CC2-40D3-9393FECCA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1244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53153E-C98D-C5C6-8B47-CAB84C55D8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0971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92DF6E-F5D4-3804-E74C-54170B6BA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11555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727643-A480-A98A-85F7-FE3A36A5A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65981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A748F8-5C6F-BBDC-0CA0-A2206F902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3478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ECF113-A5EA-C4C4-A5DF-5AAD3E2A2F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139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55034B-B52A-32F4-4A82-90D5A0E29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22323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74582B-36ED-6173-797C-E1FC8894B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43846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4A5B3D-2BC5-D7BA-BA78-5FAF39B4AE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4770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47C567-380C-3265-FCA3-F92949405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65852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8E467C-219B-8C88-000B-D884E87FEE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1901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9F91A-983E-F251-7B48-61BEC69AA4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3132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2DB2A5-764E-57DE-E0B9-D1D9EDC455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1394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0C0108-8323-6F4C-08CF-9761841E4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251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B70331-0DDF-1D95-2BDF-3C5143088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72988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D827B5-2FF2-1849-8D98-20EC1E2CF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530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39F4DA-29EC-3795-FF1A-2AF2D8A02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558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3B2F92-21E9-443D-65E1-E52C6AA3DF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8603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1A74AC-A81A-91B9-CF3B-0AA9AF84E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5324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199E2D-FE9F-A442-12CB-FF15EF707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8283500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117</TotalTime>
  <Words>1039</Words>
  <Application>Microsoft Macintosh PowerPoint</Application>
  <PresentationFormat>Custom</PresentationFormat>
  <Paragraphs>71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6</cp:revision>
  <dcterms:created xsi:type="dcterms:W3CDTF">2022-12-15T01:14:18Z</dcterms:created>
  <dcterms:modified xsi:type="dcterms:W3CDTF">2022-12-18T23:20:44Z</dcterms:modified>
</cp:coreProperties>
</file>